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</p:sldIdLst>
  <p:sldSz cx="755650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23" y="5449960"/>
            <a:ext cx="2576079" cy="2879998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3" y="4552366"/>
            <a:ext cx="4950337" cy="323880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73" y="459275"/>
            <a:ext cx="6547900" cy="4108840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58" y="5321551"/>
            <a:ext cx="5569004" cy="1512079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032" y="8283015"/>
            <a:ext cx="6547900" cy="1943919"/>
          </a:xfrm>
          <a:prstGeom prst="rect">
            <a:avLst/>
          </a:prstGeom>
          <a:noFill/>
        </p:spPr>
      </p:pic>
      <p:pic>
        <p:nvPicPr>
          <p:cNvPr id="7" name="Image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22" y="1409452"/>
            <a:ext cx="2351410" cy="2676779"/>
          </a:xfrm>
          <a:prstGeom prst="rect">
            <a:avLst/>
          </a:prstGeom>
          <a:noFill/>
        </p:spPr>
      </p:pic>
      <p:sp>
        <p:nvSpPr>
          <p:cNvPr id="8" name="Text Box8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19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10" name="Text Box10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1" y="748862"/>
            <a:ext cx="6952813" cy="251991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58" y="3268706"/>
            <a:ext cx="6488624" cy="6948196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73" y="4198510"/>
            <a:ext cx="2643099" cy="287682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45" y="767278"/>
            <a:ext cx="5717639" cy="954496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68" y="1998534"/>
            <a:ext cx="2504363" cy="2410053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32" y="4897330"/>
            <a:ext cx="5844698" cy="14758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67" y="6349205"/>
            <a:ext cx="5503505" cy="1655602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21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2" y="699961"/>
            <a:ext cx="7126962" cy="367191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90" y="4215695"/>
            <a:ext cx="6763557" cy="5272271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22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38" y="466261"/>
            <a:ext cx="2923237" cy="238147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88" y="2877330"/>
            <a:ext cx="5677656" cy="500414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71" y="787600"/>
            <a:ext cx="6285659" cy="1799762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23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29" y="712664"/>
            <a:ext cx="6928313" cy="2627880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29" y="3232457"/>
            <a:ext cx="6760892" cy="5759996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24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6" y="782519"/>
            <a:ext cx="6250117" cy="2916198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6" y="3578946"/>
            <a:ext cx="3265953" cy="4248554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25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105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lenovo</cp:lastModifiedBy>
  <cp:revision>3</cp:revision>
  <dcterms:created xsi:type="dcterms:W3CDTF">2017-10-23T09:06:44Z</dcterms:created>
  <dcterms:modified xsi:type="dcterms:W3CDTF">2018-12-01T15:30:38Z</dcterms:modified>
</cp:coreProperties>
</file>